
<file path=[Content_Types].xml><?xml version="1.0" encoding="utf-8"?>
<Types xmlns="http://schemas.openxmlformats.org/package/2006/content-types"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media/image9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058400" cy="77724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8"/>
  </p:normalViewPr>
  <p:slideViewPr>
    <p:cSldViewPr snapToGrid="0" snapToObjects="1">
      <p:cViewPr varScale="1">
        <p:scale>
          <a:sx n="76" d="100"/>
          <a:sy n="76" d="100"/>
        </p:scale>
        <p:origin x="1221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86A0A70-F39C-E14E-A9AD-78E4291BB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058400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1741C1-F7C2-1F4A-A6E8-F0967C4FE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72343" y="0"/>
            <a:ext cx="6313714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184774-42D8-494A-BB89-BDD8A44D2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296885"/>
            <a:ext cx="10058400" cy="31786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96A839-0584-804A-B308-7793CAFB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6229" y="475343"/>
            <a:ext cx="9085943" cy="6821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60E7A2A-60E9-8F44-96B5-608AFD999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77139"/>
            <a:ext cx="8675370" cy="595315"/>
          </a:xfrm>
        </p:spPr>
        <p:txBody>
          <a:bodyPr>
            <a:normAutofit/>
          </a:bodyPr>
          <a:lstStyle>
            <a:lvl1pPr algn="ctr">
              <a:defRPr sz="2800" b="1" i="0" cap="all" spc="300" baseline="0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098CB78-AC04-D042-99AD-C2F1E4750D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3420" y="2687408"/>
            <a:ext cx="8671560" cy="417743"/>
          </a:xfrm>
        </p:spPr>
        <p:txBody>
          <a:bodyPr>
            <a:normAutofit/>
          </a:bodyPr>
          <a:lstStyle>
            <a:lvl1pPr marL="0" indent="0" algn="ctr">
              <a:buNone/>
              <a:defRPr sz="1800" b="0" i="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B59FE82-774C-BB4A-A05E-24C963164A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2150" y="3105151"/>
            <a:ext cx="8674100" cy="111850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 i="0" cap="all" spc="300" baseline="0">
                <a:latin typeface="Century Gothic" panose="020B0502020202020204" pitchFamily="34" charset="0"/>
              </a:defRPr>
            </a:lvl1pPr>
            <a:lvl2pPr marL="502920" indent="0">
              <a:buNone/>
              <a:defRPr/>
            </a:lvl2pPr>
            <a:lvl3pPr marL="1005840" indent="0">
              <a:buNone/>
              <a:defRPr/>
            </a:lvl3pPr>
            <a:lvl4pPr marL="1508760" indent="0">
              <a:buNone/>
              <a:defRPr/>
            </a:lvl4pPr>
            <a:lvl5pPr marL="2011680" indent="0">
              <a:buNone/>
              <a:defRPr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931E6A6E-1BA7-1F45-A08D-307AACEBEB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50" y="4237256"/>
            <a:ext cx="8672830" cy="522968"/>
          </a:xfrm>
        </p:spPr>
        <p:txBody>
          <a:bodyPr>
            <a:normAutofit/>
          </a:bodyPr>
          <a:lstStyle>
            <a:lvl1pPr marL="0" indent="0" algn="ctr">
              <a:buNone/>
              <a:defRPr sz="1800" b="0" i="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049D150-13BC-384D-BEE8-E9527DB6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34457" y="5979886"/>
            <a:ext cx="6589486" cy="0"/>
            <a:chOff x="1872342" y="5979886"/>
            <a:chExt cx="6589486" cy="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8158FB6-64E7-264E-BD07-114D31C971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72342" y="5979886"/>
              <a:ext cx="27432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503DA16-86E8-5840-BA1E-44CC83BAF50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18628" y="5979886"/>
              <a:ext cx="27432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8018AF-5E5E-4B81-9EF1-A16639E6FCF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909763" y="5421313"/>
            <a:ext cx="2387600" cy="6667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signature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1992CD75-2B6A-794B-BA19-6C895CC506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4340" y="5502838"/>
            <a:ext cx="3127375" cy="428061"/>
          </a:xfrm>
        </p:spPr>
        <p:txBody>
          <a:bodyPr anchor="b">
            <a:noAutofit/>
          </a:bodyPr>
          <a:lstStyle>
            <a:lvl1pPr marL="0" indent="0">
              <a:buNone/>
              <a:defRPr sz="1600" b="0" i="0">
                <a:latin typeface="Century Gothic" panose="020B0502020202020204" pitchFamily="34" charset="0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283EC73-AB32-5D48-A0E4-F1D99FE00B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3540" y="6088627"/>
            <a:ext cx="3127375" cy="428061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latin typeface="Century Gothic" panose="020B0502020202020204" pitchFamily="34" charset="0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862A197F-3655-7548-A845-8B9429889B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4340" y="6088627"/>
            <a:ext cx="3127375" cy="428061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latin typeface="Century Gothic" panose="020B0502020202020204" pitchFamily="34" charset="0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375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55A94-CD46-C44F-8A53-8AA853BE1DF7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CBA5E-A969-C44D-8E38-C70ED41C0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06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ertificate of Achievement">
            <a:extLst>
              <a:ext uri="{FF2B5EF4-FFF2-40B4-BE49-F238E27FC236}">
                <a16:creationId xmlns:a16="http://schemas.microsoft.com/office/drawing/2014/main" id="{6CE66C72-8BEE-B947-88BE-D6AE32BB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839" y="728053"/>
            <a:ext cx="6547787" cy="595315"/>
          </a:xfrm>
        </p:spPr>
        <p:txBody>
          <a:bodyPr>
            <a:normAutofit/>
          </a:bodyPr>
          <a:lstStyle/>
          <a:p>
            <a:pPr algn="l"/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Participation CERTIFICATE</a:t>
            </a:r>
          </a:p>
        </p:txBody>
      </p:sp>
      <p:sp>
        <p:nvSpPr>
          <p:cNvPr id="5" name="This acknowledges that">
            <a:extLst>
              <a:ext uri="{FF2B5EF4-FFF2-40B4-BE49-F238E27FC236}">
                <a16:creationId xmlns:a16="http://schemas.microsoft.com/office/drawing/2014/main" id="{9E9660E2-F05F-4D4C-9E31-E8A668CA18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919" y="2324868"/>
            <a:ext cx="8671560" cy="12971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This is a recognition for your participation in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DHEERAH – STATEWIDE Anti-Drugs &amp; Empowerment Programs by Students of all Educational Institutions in Telangana on June 25th, 2026.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June 04, 20XX">
            <a:extLst>
              <a:ext uri="{FF2B5EF4-FFF2-40B4-BE49-F238E27FC236}">
                <a16:creationId xmlns:a16="http://schemas.microsoft.com/office/drawing/2014/main" id="{8662A95D-9BF5-554F-9E5A-1DDA890463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50484" y="4952361"/>
            <a:ext cx="1643631" cy="339948"/>
          </a:xfrm>
        </p:spPr>
        <p:txBody>
          <a:bodyPr/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JUNE 25th, 2026</a:t>
            </a:r>
          </a:p>
        </p:txBody>
      </p:sp>
      <p:sp>
        <p:nvSpPr>
          <p:cNvPr id="8" name="Rajesh Santoshi, Sr. Cheesemaker">
            <a:extLst>
              <a:ext uri="{FF2B5EF4-FFF2-40B4-BE49-F238E27FC236}">
                <a16:creationId xmlns:a16="http://schemas.microsoft.com/office/drawing/2014/main" id="{6886D0F9-E1DE-6548-8686-07462DB41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66459" y="4415153"/>
            <a:ext cx="3127375" cy="522968"/>
          </a:xfrm>
        </p:spPr>
        <p:txBody>
          <a:bodyPr/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 Nishanth Reddy, Managing Trustee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DHARMA SEVA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68" y="558267"/>
            <a:ext cx="890718" cy="8016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89" r="16762"/>
          <a:stretch/>
        </p:blipFill>
        <p:spPr>
          <a:xfrm>
            <a:off x="1397885" y="5976787"/>
            <a:ext cx="757573" cy="569861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1249997" y="5543154"/>
            <a:ext cx="7514629" cy="0"/>
          </a:xfrm>
          <a:prstGeom prst="line">
            <a:avLst/>
          </a:prstGeom>
          <a:ln w="190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939" y="5985481"/>
            <a:ext cx="667615" cy="6288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26911" y="5644846"/>
            <a:ext cx="31512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490733" y="5653559"/>
            <a:ext cx="29798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7" r="22556"/>
          <a:stretch/>
        </p:blipFill>
        <p:spPr>
          <a:xfrm>
            <a:off x="2742946" y="5985333"/>
            <a:ext cx="575897" cy="6290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46" r="24954"/>
          <a:stretch/>
        </p:blipFill>
        <p:spPr>
          <a:xfrm>
            <a:off x="5654146" y="5976787"/>
            <a:ext cx="575897" cy="57132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055" y="5902082"/>
            <a:ext cx="609571" cy="723526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>
            <a:off x="2864135" y="2206450"/>
            <a:ext cx="4212274" cy="0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June 04, 20XX">
            <a:extLst>
              <a:ext uri="{FF2B5EF4-FFF2-40B4-BE49-F238E27FC236}">
                <a16:creationId xmlns:a16="http://schemas.microsoft.com/office/drawing/2014/main" id="{8662A95D-9BF5-554F-9E5A-1DDA890463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3079" y="6828048"/>
            <a:ext cx="7899539" cy="405528"/>
          </a:xfrm>
        </p:spPr>
        <p:txBody>
          <a:bodyPr/>
          <a:lstStyle/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en-US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TSLSA | NALSA DAWN | TGNAB | POLICE | EXCISE | TSCHE | EDUCATION DEPT |</a:t>
            </a:r>
          </a:p>
          <a:p>
            <a:pPr algn="ctr"/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DHARMASEVA | CGR | TRSMA | NSS | YOUTH LEADERS | INDUSTRY | CSOs | MEDIA | PARENTS |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559" y="3984401"/>
            <a:ext cx="921174" cy="4582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19" y="693507"/>
            <a:ext cx="1428949" cy="59063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8A79732-F53E-2A25-5CEA-51BC8BFEF1FB}"/>
              </a:ext>
            </a:extLst>
          </p:cNvPr>
          <p:cNvSpPr txBox="1"/>
          <p:nvPr/>
        </p:nvSpPr>
        <p:spPr>
          <a:xfrm>
            <a:off x="1249997" y="5543154"/>
            <a:ext cx="7422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 UNIFIED EFFORT BY ALL STAKEHOLDERS FOR ERADICATION OF DRUG ABUSE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045" y="5910554"/>
            <a:ext cx="703792" cy="70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092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rtificate of Achievement">
      <a:dk1>
        <a:srgbClr val="000000"/>
      </a:dk1>
      <a:lt1>
        <a:srgbClr val="FFFFFF"/>
      </a:lt1>
      <a:dk2>
        <a:srgbClr val="212745"/>
      </a:dk2>
      <a:lt2>
        <a:srgbClr val="F3684E"/>
      </a:lt2>
      <a:accent1>
        <a:srgbClr val="F3684D"/>
      </a:accent1>
      <a:accent2>
        <a:srgbClr val="FD9F59"/>
      </a:accent2>
      <a:accent3>
        <a:srgbClr val="A7EA52"/>
      </a:accent3>
      <a:accent4>
        <a:srgbClr val="5DCEAF"/>
      </a:accent4>
      <a:accent5>
        <a:srgbClr val="FFD721"/>
      </a:accent5>
      <a:accent6>
        <a:srgbClr val="F141C4"/>
      </a:accent6>
      <a:hlink>
        <a:srgbClr val="56C7AA"/>
      </a:hlink>
      <a:folHlink>
        <a:srgbClr val="59A8D1"/>
      </a:folHlink>
    </a:clrScheme>
    <a:fontScheme name="Century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Achievement_TM03108957_WAC_AP_SL_v3" id="{34569CD5-F8AC-42AC-A9DB-01FBF11FA17F}" vid="{660863A1-617F-4104-A869-BC48C5B15DE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7a416adda3cf0f491a4f548a2367a54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ef98d826045059a9b3c156985e150d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4668159-CCEB-41DB-9A63-B78E2591F2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AFE38E-1ADF-4311-8793-8727A68659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42244D-A675-488F-93E6-563F2CD1DD35}">
  <ds:schemaRefs>
    <ds:schemaRef ds:uri="http://schemas.microsoft.com/office/2006/metadata/properties"/>
    <ds:schemaRef ds:uri="http://schemas.microsoft.com/sharepoint/v3"/>
    <ds:schemaRef ds:uri="230e9df3-be65-4c73-a93b-d1236ebd677e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Color band certificate of achievement</Template>
  <TotalTime>414</TotalTime>
  <Words>93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Office Theme</vt:lpstr>
      <vt:lpstr>Participation CERTIFICATE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recognition</dc:title>
  <dc:creator>Nishanth Reddy</dc:creator>
  <cp:lastModifiedBy>NUCLEONIX SYSTEMS PVT LTD NSPL</cp:lastModifiedBy>
  <cp:revision>39</cp:revision>
  <cp:lastPrinted>2024-01-21T09:40:31Z</cp:lastPrinted>
  <dcterms:created xsi:type="dcterms:W3CDTF">2022-06-25T13:14:21Z</dcterms:created>
  <dcterms:modified xsi:type="dcterms:W3CDTF">2026-06-11T15:29:13Z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